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Orla Devine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4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festivals in </a:t>
            </a:r>
            <a:r>
              <a:rPr lang="en-GB" dirty="0" err="1" smtClean="0"/>
              <a:t>poland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The main festivals in Poland are New Year’s </a:t>
            </a:r>
            <a:r>
              <a:rPr lang="en-GB" dirty="0"/>
              <a:t>E</a:t>
            </a:r>
            <a:r>
              <a:rPr lang="en-GB" dirty="0" smtClean="0"/>
              <a:t>ve, Easter celebrations and Saint Dominic’s fair.</a:t>
            </a:r>
          </a:p>
          <a:p>
            <a:endParaRPr lang="en-GB" dirty="0"/>
          </a:p>
        </p:txBody>
      </p:sp>
      <p:pic>
        <p:nvPicPr>
          <p:cNvPr id="4098" name="Picture 2" descr="Woodstock / Pol'and'Rock Festival 2019 in Poland, photos, Festival,Dance,Music  when is Woodstock / Pol'and'Rock Festival 2019 - Hello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27" y="609601"/>
            <a:ext cx="4474614" cy="26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AYS POLAND FESTIVAL 2018 ON POTTERS Editorial Stock Photo - Stock Image | 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58" y="3308465"/>
            <a:ext cx="4671753" cy="23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Animals 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Poland’s most famous animal is a white tailed eagle.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71" y="869627"/>
            <a:ext cx="2924222" cy="1842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477" y="2822518"/>
            <a:ext cx="2848010" cy="25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Famous people in </a:t>
            </a:r>
            <a:r>
              <a:rPr lang="en-GB" dirty="0" err="1" smtClean="0"/>
              <a:t>poland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Pope John Paul 11</a:t>
            </a:r>
          </a:p>
          <a:p>
            <a:r>
              <a:rPr lang="en-GB" dirty="0" smtClean="0"/>
              <a:t>Marie curie </a:t>
            </a:r>
          </a:p>
          <a:p>
            <a:r>
              <a:rPr lang="en-GB" dirty="0" err="1" smtClean="0"/>
              <a:t>Frédéric</a:t>
            </a:r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hopin</a:t>
            </a:r>
          </a:p>
          <a:p>
            <a:r>
              <a:rPr lang="en-GB" dirty="0" smtClean="0"/>
              <a:t>Nicolaus Copernicus</a:t>
            </a:r>
          </a:p>
          <a:p>
            <a:r>
              <a:rPr lang="en-GB" dirty="0" smtClean="0"/>
              <a:t>Peter </a:t>
            </a:r>
            <a:r>
              <a:rPr lang="en-GB" dirty="0" err="1"/>
              <a:t>S</a:t>
            </a:r>
            <a:r>
              <a:rPr lang="en-GB" dirty="0" err="1" smtClean="0"/>
              <a:t>chmieichel</a:t>
            </a:r>
            <a:endParaRPr lang="en-GB" dirty="0" smtClean="0"/>
          </a:p>
          <a:p>
            <a:r>
              <a:rPr lang="en-GB" dirty="0" smtClean="0"/>
              <a:t>Joseph Conrad </a:t>
            </a:r>
          </a:p>
          <a:p>
            <a:r>
              <a:rPr lang="en-GB" dirty="0" smtClean="0"/>
              <a:t>Tommy </a:t>
            </a:r>
            <a:r>
              <a:rPr lang="en-GB" dirty="0" err="1"/>
              <a:t>W</a:t>
            </a:r>
            <a:r>
              <a:rPr lang="en-GB" dirty="0" err="1" smtClean="0"/>
              <a:t>iseay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93" y="758881"/>
            <a:ext cx="2336778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484" y="3263956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Poland’s industries are</a:t>
            </a:r>
          </a:p>
          <a:p>
            <a:r>
              <a:rPr lang="en-GB" dirty="0" smtClean="0"/>
              <a:t> agriculture, </a:t>
            </a:r>
          </a:p>
          <a:p>
            <a:r>
              <a:rPr lang="en-GB" dirty="0" smtClean="0"/>
              <a:t>manufacturing </a:t>
            </a:r>
          </a:p>
          <a:p>
            <a:r>
              <a:rPr lang="en-GB" dirty="0" smtClean="0"/>
              <a:t>and mining.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8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Poland is a very large country. There are so many places to see and so many different types of clothing associated with its culture, that really stands out. </a:t>
            </a:r>
          </a:p>
          <a:p>
            <a:r>
              <a:rPr lang="en-GB" dirty="0" smtClean="0"/>
              <a:t>I would love to go some time and see all the cities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804" y="437804"/>
            <a:ext cx="3255356" cy="1876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04" y="2336917"/>
            <a:ext cx="3255356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9" y="3937117"/>
            <a:ext cx="3136330" cy="1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watching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Poland’s POPULATION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Poland’s population is 37,739,785 that is a lot of people. </a:t>
            </a:r>
            <a:r>
              <a:rPr lang="en-GB" dirty="0"/>
              <a:t>J</a:t>
            </a:r>
            <a:r>
              <a:rPr lang="en-GB" dirty="0" smtClean="0"/>
              <a:t>ust imagine the population will be in years to come.</a:t>
            </a:r>
          </a:p>
        </p:txBody>
      </p:sp>
      <p:pic>
        <p:nvPicPr>
          <p:cNvPr id="1026" name="Picture 2" descr="Worldpress.org - Poland Pro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04" y="689956"/>
            <a:ext cx="4738254" cy="51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Poland situated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1" dirty="0">
                <a:effectLst/>
              </a:rPr>
              <a:t>Poland's</a:t>
            </a:r>
            <a:r>
              <a:rPr lang="en-GB" dirty="0">
                <a:effectLst/>
              </a:rPr>
              <a:t> </a:t>
            </a:r>
            <a:r>
              <a:rPr lang="en-GB" dirty="0" smtClean="0">
                <a:effectLst/>
              </a:rPr>
              <a:t>extends </a:t>
            </a:r>
            <a:r>
              <a:rPr lang="en-GB" dirty="0">
                <a:effectLst/>
              </a:rPr>
              <a:t>from the Baltic Sea in the north to the Sudeten and Carpathian Mountains in the </a:t>
            </a:r>
            <a:r>
              <a:rPr lang="en-GB" dirty="0" smtClean="0">
                <a:effectLst/>
              </a:rPr>
              <a:t>south.</a:t>
            </a:r>
            <a:endParaRPr lang="en-GB" dirty="0"/>
          </a:p>
        </p:txBody>
      </p:sp>
      <p:pic>
        <p:nvPicPr>
          <p:cNvPr id="2050" name="Picture 2" descr="Visit Poland13 Reasons to Visit Poland-Krakow,Unesco,Food,Nature,Prices -  Visit Po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92" y="609600"/>
            <a:ext cx="4863025" cy="51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Poland’s flag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>
                <a:effectLst/>
              </a:rPr>
              <a:t>The national flag of Poland </a:t>
            </a:r>
            <a:r>
              <a:rPr lang="en-GB" dirty="0" smtClean="0">
                <a:effectLst/>
              </a:rPr>
              <a:t> </a:t>
            </a:r>
            <a:r>
              <a:rPr lang="en-GB" dirty="0">
                <a:effectLst/>
              </a:rPr>
              <a:t>consists of two horizontal stripes of equal width, the upper one white and the lower one </a:t>
            </a:r>
            <a:r>
              <a:rPr lang="en-GB" dirty="0" smtClean="0">
                <a:effectLst/>
              </a:rPr>
              <a:t>red.</a:t>
            </a:r>
            <a:endParaRPr lang="en-GB" dirty="0"/>
          </a:p>
        </p:txBody>
      </p:sp>
      <p:pic>
        <p:nvPicPr>
          <p:cNvPr id="3074" name="Picture 2" descr="Flag of Poland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66064" y="537556"/>
            <a:ext cx="4552685" cy="53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POLANDS MAIN RIVER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Poland’s main river is called the </a:t>
            </a:r>
          </a:p>
          <a:p>
            <a:r>
              <a:rPr lang="en-GB" dirty="0" smtClean="0"/>
              <a:t>Vistula River.</a:t>
            </a:r>
            <a:endParaRPr lang="en-GB" dirty="0"/>
          </a:p>
        </p:txBody>
      </p:sp>
      <p:pic>
        <p:nvPicPr>
          <p:cNvPr id="4098" name="Picture 2" descr="Vistula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59" y="1180408"/>
            <a:ext cx="5793970" cy="39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Poland’s weather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Coldest  weather is -25 degrees to -35 degrees Celsius. </a:t>
            </a:r>
          </a:p>
          <a:p>
            <a:r>
              <a:rPr lang="en-GB" dirty="0" smtClean="0"/>
              <a:t>Hottest weather is 18 degrees. </a:t>
            </a:r>
          </a:p>
          <a:p>
            <a:endParaRPr lang="en-GB" dirty="0"/>
          </a:p>
        </p:txBody>
      </p:sp>
      <p:pic>
        <p:nvPicPr>
          <p:cNvPr id="5122" name="Picture 2" descr="Variability of thermal and precipitation conditions in the growing season  in Poland in the years 1966–2015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14" y="681645"/>
            <a:ext cx="4790820" cy="49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9286" y="1935922"/>
            <a:ext cx="7618269" cy="2237068"/>
          </a:xfrm>
        </p:spPr>
        <p:txBody>
          <a:bodyPr/>
          <a:lstStyle/>
          <a:p>
            <a:r>
              <a:rPr lang="en-GB" dirty="0" smtClean="0"/>
              <a:t>This is how you say (hello in polish </a:t>
            </a:r>
            <a:r>
              <a:rPr lang="en-GB" dirty="0" err="1" smtClean="0"/>
              <a:t>czesc</a:t>
            </a:r>
            <a:r>
              <a:rPr lang="en-GB" dirty="0" smtClean="0"/>
              <a:t>)and this is how you say (goodbye in polish is do </a:t>
            </a:r>
            <a:r>
              <a:rPr lang="en-GB" dirty="0" err="1" smtClean="0"/>
              <a:t>widzenia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026" name="Picture 2" descr="250 Learn Polish ideas in 2022 | learn polish, polish language,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5" y="1487978"/>
            <a:ext cx="2685010" cy="291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food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Poland’s main food is called Pierogi. </a:t>
            </a:r>
          </a:p>
          <a:p>
            <a:r>
              <a:rPr lang="en-GB" dirty="0" smtClean="0"/>
              <a:t>Pierogi is best know as dumplings.   </a:t>
            </a:r>
            <a:endParaRPr lang="en-GB" dirty="0"/>
          </a:p>
        </p:txBody>
      </p:sp>
      <p:pic>
        <p:nvPicPr>
          <p:cNvPr id="2050" name="Picture 2" descr="Poland | EIT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93" y="865533"/>
            <a:ext cx="3059083" cy="233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lish food in Britain: a guide to the classic dishes | Poland | The  Guard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92" y="3200400"/>
            <a:ext cx="3059083" cy="23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Poland’s main sport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Poland’s main sport is football. Most famous football player is Robert Lewandowski. Robert Lewandowski plays number 9 for Poland and is captain</a:t>
            </a:r>
            <a:r>
              <a:rPr lang="en-GB" dirty="0"/>
              <a:t>.</a:t>
            </a:r>
          </a:p>
        </p:txBody>
      </p:sp>
      <p:pic>
        <p:nvPicPr>
          <p:cNvPr id="3074" name="Picture 2" descr="Robert Lewandowski's most iconic moments for Bayern Munich, Borussia  Dortmund and Poland | PlanetSp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9" y="290253"/>
            <a:ext cx="3333404" cy="300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land and Sweden will refuse to play Russia in World Cup 2022 playoffs |  Poland | The Guard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27" y="3424845"/>
            <a:ext cx="3683087" cy="21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334</TotalTime>
  <Words>292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Poland</vt:lpstr>
      <vt:lpstr>Poland’s POPULATION</vt:lpstr>
      <vt:lpstr>Where is Poland situated</vt:lpstr>
      <vt:lpstr>Poland’s flag</vt:lpstr>
      <vt:lpstr>POLANDS MAIN RIVER</vt:lpstr>
      <vt:lpstr>Poland’s weather</vt:lpstr>
      <vt:lpstr>Language </vt:lpstr>
      <vt:lpstr>Main food</vt:lpstr>
      <vt:lpstr>Poland’s main sport</vt:lpstr>
      <vt:lpstr>Best festivals in poland</vt:lpstr>
      <vt:lpstr>Animals </vt:lpstr>
      <vt:lpstr>Famous people in poland</vt:lpstr>
      <vt:lpstr>industry</vt:lpstr>
      <vt:lpstr>conclusion</vt:lpstr>
      <vt:lpstr>Thank you for watching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</dc:title>
  <dc:creator>Orla Devine</dc:creator>
  <cp:lastModifiedBy>Orla Devine</cp:lastModifiedBy>
  <cp:revision>22</cp:revision>
  <dcterms:created xsi:type="dcterms:W3CDTF">2022-03-24T11:27:18Z</dcterms:created>
  <dcterms:modified xsi:type="dcterms:W3CDTF">2022-04-01T09:23:55Z</dcterms:modified>
</cp:coreProperties>
</file>