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F6"/>
    <a:srgbClr val="FF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732" y="2207622"/>
            <a:ext cx="4767944" cy="1972491"/>
          </a:xfrm>
        </p:spPr>
        <p:txBody>
          <a:bodyPr/>
          <a:lstStyle/>
          <a:p>
            <a:r>
              <a:rPr lang="en-GB" dirty="0" smtClean="0">
                <a:solidFill>
                  <a:srgbClr val="00BBF6"/>
                </a:solidFill>
              </a:rPr>
              <a:t>Ukraine</a:t>
            </a:r>
            <a:endParaRPr lang="en-GB" dirty="0">
              <a:solidFill>
                <a:srgbClr val="00BBF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69374" y="1503433"/>
            <a:ext cx="9070848" cy="457201"/>
          </a:xfrm>
        </p:spPr>
        <p:txBody>
          <a:bodyPr/>
          <a:lstStyle/>
          <a:p>
            <a:r>
              <a:rPr lang="en-GB" dirty="0" smtClean="0">
                <a:solidFill>
                  <a:srgbClr val="FF9D9D"/>
                </a:solidFill>
              </a:rPr>
              <a:t>by Grace Quinn </a:t>
            </a:r>
            <a:endParaRPr lang="en-GB" dirty="0">
              <a:solidFill>
                <a:srgbClr val="FF9D9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4" y="2207621"/>
            <a:ext cx="4598126" cy="26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I think Ukraine is great and I would love to visit it in the future. I hope my Power point has been helpful!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06" y="3420835"/>
            <a:ext cx="4010297" cy="2522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14" y="528230"/>
            <a:ext cx="3069771" cy="199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7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BF6"/>
                </a:solidFill>
              </a:rPr>
              <a:t>Thank you!!</a:t>
            </a:r>
            <a:endParaRPr lang="en-GB" dirty="0">
              <a:solidFill>
                <a:srgbClr val="00BB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Thank you for reading/watchin</a:t>
            </a:r>
            <a:r>
              <a:rPr lang="en-GB" sz="4000" dirty="0"/>
              <a:t>g</a:t>
            </a:r>
            <a:r>
              <a:rPr lang="en-GB" sz="4000" dirty="0" smtClean="0"/>
              <a:t> my PowerPoint! </a:t>
            </a:r>
          </a:p>
          <a:p>
            <a:pPr marL="0" indent="0">
              <a:buNone/>
            </a:pPr>
            <a:endParaRPr lang="en-GB" sz="4000" dirty="0"/>
          </a:p>
          <a:p>
            <a:endParaRPr lang="en-GB" sz="4000" dirty="0" smtClean="0"/>
          </a:p>
          <a:p>
            <a:r>
              <a:rPr lang="en-GB" sz="4800" dirty="0" smtClean="0">
                <a:solidFill>
                  <a:srgbClr val="FF9D9D"/>
                </a:solidFill>
                <a:latin typeface="Arial Narrow" panose="020B0606020202030204" pitchFamily="34" charset="0"/>
              </a:rPr>
              <a:t>By</a:t>
            </a:r>
            <a:r>
              <a:rPr lang="en-GB" sz="4800" dirty="0" smtClean="0">
                <a:solidFill>
                  <a:srgbClr val="FF9D9D"/>
                </a:solidFill>
              </a:rPr>
              <a:t> </a:t>
            </a:r>
            <a:r>
              <a:rPr lang="en-GB" sz="4800" dirty="0" smtClean="0">
                <a:solidFill>
                  <a:srgbClr val="FF9D9D"/>
                </a:solidFill>
                <a:latin typeface="Bodoni MT Condensed" panose="02070606080606020203" pitchFamily="18" charset="0"/>
              </a:rPr>
              <a:t>Grace Quinn </a:t>
            </a:r>
            <a:endParaRPr lang="en-GB" sz="4800" dirty="0">
              <a:solidFill>
                <a:srgbClr val="FF9D9D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4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BB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 </a:t>
            </a:r>
            <a:endParaRPr lang="en-GB" dirty="0">
              <a:solidFill>
                <a:srgbClr val="00BB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en-GB" sz="4000" dirty="0" smtClean="0">
                <a:latin typeface="Georgia" panose="02040502050405020303" pitchFamily="18" charset="0"/>
              </a:rPr>
              <a:t>The capital of Ukraine is </a:t>
            </a:r>
            <a:r>
              <a:rPr lang="en-GB" sz="4000" dirty="0" smtClean="0">
                <a:latin typeface="Georgia" panose="02040502050405020303" pitchFamily="18" charset="0"/>
              </a:rPr>
              <a:t>Kyiv </a:t>
            </a:r>
            <a:r>
              <a:rPr lang="en-GB" sz="4000" dirty="0" smtClean="0">
                <a:latin typeface="Georgia" panose="02040502050405020303" pitchFamily="18" charset="0"/>
              </a:rPr>
              <a:t>(Kyiv is how we pronounce it) The flag looks like this </a:t>
            </a:r>
            <a:r>
              <a:rPr lang="en-GB" sz="40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endParaRPr lang="en-GB" sz="40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45" y="3746253"/>
            <a:ext cx="5329645" cy="23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85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B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population </a:t>
            </a:r>
            <a:endParaRPr lang="en-GB" dirty="0">
              <a:solidFill>
                <a:srgbClr val="00BB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153989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Georgia" panose="02040502050405020303" pitchFamily="18" charset="0"/>
              </a:rPr>
              <a:t>The population in Ukraine is 44.13 </a:t>
            </a:r>
            <a:r>
              <a:rPr lang="en-GB" sz="3600" dirty="0" smtClean="0">
                <a:latin typeface="Georgia" panose="02040502050405020303" pitchFamily="18" charset="0"/>
              </a:rPr>
              <a:t>million and is decreasing rapidly (2020</a:t>
            </a:r>
            <a:r>
              <a:rPr lang="en-GB" sz="3600" dirty="0" smtClean="0">
                <a:latin typeface="Georgia" panose="02040502050405020303" pitchFamily="18" charset="0"/>
              </a:rPr>
              <a:t>)</a:t>
            </a:r>
          </a:p>
          <a:p>
            <a:r>
              <a:rPr lang="en-GB" sz="3600" dirty="0" smtClean="0">
                <a:latin typeface="Georgia" panose="02040502050405020303" pitchFamily="18" charset="0"/>
              </a:rPr>
              <a:t>Ukraine is situated in Eastern Europe 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97" y="642594"/>
            <a:ext cx="1541417" cy="1251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417" y="4062549"/>
            <a:ext cx="2791097" cy="20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9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B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main river of Ukraine </a:t>
            </a:r>
            <a:endParaRPr lang="en-GB" dirty="0">
              <a:solidFill>
                <a:srgbClr val="00BB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106091" cy="2939143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Georgia" panose="02040502050405020303" pitchFamily="18" charset="0"/>
              </a:rPr>
              <a:t>The main river in Ukraine is called Dnieper. </a:t>
            </a:r>
          </a:p>
          <a:p>
            <a:r>
              <a:rPr lang="en-GB" sz="3200" dirty="0" smtClean="0">
                <a:latin typeface="Georgia" panose="02040502050405020303" pitchFamily="18" charset="0"/>
              </a:rPr>
              <a:t>Its is</a:t>
            </a:r>
            <a:r>
              <a:rPr lang="en-GB" sz="3200" b="1" dirty="0" smtClean="0">
                <a:latin typeface="Georgia" panose="02040502050405020303" pitchFamily="18" charset="0"/>
              </a:rPr>
              <a:t> </a:t>
            </a:r>
            <a:r>
              <a:rPr lang="en-GB" sz="3200" dirty="0"/>
              <a:t>2,201 </a:t>
            </a:r>
            <a:r>
              <a:rPr lang="en-GB" sz="3200" dirty="0" smtClean="0"/>
              <a:t>km long.</a:t>
            </a:r>
            <a:endParaRPr lang="en-GB" sz="3200" b="1" dirty="0">
              <a:latin typeface="Georgia" panose="02040502050405020303" pitchFamily="18" charset="0"/>
            </a:endParaRPr>
          </a:p>
          <a:p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3963" y="2338252"/>
            <a:ext cx="6204859" cy="414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2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B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Ukraine language </a:t>
            </a:r>
            <a:endParaRPr lang="en-GB" dirty="0">
              <a:solidFill>
                <a:srgbClr val="00BB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 </a:t>
            </a:r>
            <a:r>
              <a:rPr lang="en-GB" sz="3200" dirty="0" smtClean="0">
                <a:latin typeface="Georgia" panose="02040502050405020303" pitchFamily="18" charset="0"/>
              </a:rPr>
              <a:t>The people of Ukraine speak Ukrainian or </a:t>
            </a:r>
            <a:r>
              <a:rPr lang="en-GB" sz="3200" dirty="0" smtClean="0">
                <a:latin typeface="Georgia" panose="02040502050405020303" pitchFamily="18" charset="0"/>
              </a:rPr>
              <a:t>Russian.</a:t>
            </a:r>
            <a:endParaRPr lang="en-GB" sz="32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034" y="1316835"/>
            <a:ext cx="2814962" cy="45353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Georgia" panose="02040502050405020303" pitchFamily="18" charset="0"/>
              </a:rPr>
              <a:t>Hello in Ukrainian is=</a:t>
            </a:r>
          </a:p>
          <a:p>
            <a:endParaRPr lang="en-GB" sz="2800" dirty="0" smtClean="0">
              <a:latin typeface="Georgia" panose="02040502050405020303" pitchFamily="18" charset="0"/>
            </a:endParaRPr>
          </a:p>
          <a:p>
            <a:r>
              <a:rPr lang="en-GB" sz="2800" dirty="0" smtClean="0">
                <a:latin typeface="Georgia" panose="02040502050405020303" pitchFamily="18" charset="0"/>
              </a:rPr>
              <a:t>Goodbye in Ukrainian=</a:t>
            </a:r>
          </a:p>
          <a:p>
            <a:endParaRPr lang="en-GB" sz="2800" dirty="0">
              <a:latin typeface="Georgia" panose="02040502050405020303" pitchFamily="18" charset="0"/>
            </a:endParaRPr>
          </a:p>
          <a:p>
            <a:r>
              <a:rPr lang="en-GB" sz="2800" dirty="0" smtClean="0">
                <a:latin typeface="Georgia" panose="02040502050405020303" pitchFamily="18" charset="0"/>
              </a:rPr>
              <a:t>Thank you=</a:t>
            </a:r>
          </a:p>
          <a:p>
            <a:r>
              <a:rPr lang="en-GB" sz="2800" dirty="0" smtClean="0">
                <a:latin typeface="Georgia" panose="02040502050405020303" pitchFamily="18" charset="0"/>
              </a:rPr>
              <a:t>How are you?=</a:t>
            </a:r>
            <a:endParaRPr lang="en-GB" sz="2800" dirty="0">
              <a:latin typeface="Georgia" panose="02040502050405020303" pitchFamily="18" charset="0"/>
            </a:endParaRPr>
          </a:p>
          <a:p>
            <a:endParaRPr lang="en-GB" sz="2800" dirty="0" smtClean="0">
              <a:latin typeface="Georgia" panose="02040502050405020303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99418" y="2316222"/>
            <a:ext cx="1828799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Здравствуйте</a:t>
            </a: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25544" y="3876379"/>
            <a:ext cx="1841863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до побачення</a:t>
            </a: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443670" y="4476152"/>
            <a:ext cx="966651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Дякую</a:t>
            </a: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25544" y="5436536"/>
            <a:ext cx="1365154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як справи</a:t>
            </a:r>
            <a:r>
              <a:rPr kumimoji="0" lang="uk-UA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Ukraine | Travel guide, tips and inspiration | Wanderl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55" y="3427556"/>
            <a:ext cx="4582800" cy="26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61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721046" y="0"/>
            <a:ext cx="145868" cy="145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463825" flipH="1" flipV="1">
            <a:off x="3372977" y="2749019"/>
            <a:ext cx="3066584" cy="32859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674" y="559527"/>
            <a:ext cx="7772400" cy="5334000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00BBF6"/>
                </a:solidFill>
              </a:rPr>
              <a:t>Food</a:t>
            </a:r>
            <a:endParaRPr lang="en-GB" sz="4800" dirty="0" smtClean="0">
              <a:solidFill>
                <a:srgbClr val="00BBF6"/>
              </a:solidFill>
              <a:latin typeface="Georgia" panose="02040502050405020303" pitchFamily="18" charset="0"/>
            </a:endParaRPr>
          </a:p>
          <a:p>
            <a:r>
              <a:rPr lang="en-GB" sz="1800" dirty="0" smtClean="0">
                <a:solidFill>
                  <a:srgbClr val="00BBF6"/>
                </a:solidFill>
                <a:latin typeface="Georgia" panose="02040502050405020303" pitchFamily="18" charset="0"/>
              </a:rPr>
              <a:t> </a:t>
            </a:r>
            <a:r>
              <a:rPr lang="en-GB" sz="3600" dirty="0" smtClean="0">
                <a:solidFill>
                  <a:schemeClr val="tx1">
                    <a:lumMod val="95000"/>
                  </a:schemeClr>
                </a:solidFill>
                <a:latin typeface="Georgia" panose="02040502050405020303" pitchFamily="18" charset="0"/>
              </a:rPr>
              <a:t>Borsch is a soup made with beetroot, cabbage and other vegetables.</a:t>
            </a:r>
          </a:p>
          <a:p>
            <a:endParaRPr lang="en-GB" sz="4800" dirty="0" smtClean="0"/>
          </a:p>
          <a:p>
            <a:pPr marL="0" indent="0">
              <a:buNone/>
            </a:pPr>
            <a:endParaRPr lang="en-GB" sz="4800" dirty="0"/>
          </a:p>
          <a:p>
            <a:endParaRPr lang="en-GB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9330443" y="559527"/>
            <a:ext cx="2651760" cy="2952207"/>
          </a:xfrm>
        </p:spPr>
        <p:txBody>
          <a:bodyPr>
            <a:noAutofit/>
          </a:bodyPr>
          <a:lstStyle/>
          <a:p>
            <a:r>
              <a:rPr lang="en-GB" sz="4400" dirty="0"/>
              <a:t> </a:t>
            </a:r>
            <a:r>
              <a:rPr lang="en-GB" sz="4400" dirty="0" smtClean="0">
                <a:solidFill>
                  <a:srgbClr val="FFFF00"/>
                </a:solidFill>
              </a:rPr>
              <a:t>Borsht is know for its bright red colours and its amazing taste </a:t>
            </a:r>
            <a:endParaRPr lang="en-GB" sz="44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897" y="2600103"/>
            <a:ext cx="361667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497" y="569799"/>
            <a:ext cx="5543006" cy="1371600"/>
          </a:xfrm>
        </p:spPr>
        <p:txBody>
          <a:bodyPr/>
          <a:lstStyle/>
          <a:p>
            <a:r>
              <a:rPr lang="en-GB" dirty="0" smtClean="0">
                <a:solidFill>
                  <a:srgbClr val="00BBF6"/>
                </a:solidFill>
              </a:rPr>
              <a:t>Famous festivals </a:t>
            </a:r>
            <a:endParaRPr lang="en-GB" dirty="0">
              <a:solidFill>
                <a:srgbClr val="00BBF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main festivals in Ukraine are orthodox </a:t>
            </a:r>
            <a:r>
              <a:rPr lang="en-GB" sz="3200" dirty="0" smtClean="0"/>
              <a:t>Christmas and Kiev summer music festivals.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826" y="3588883"/>
            <a:ext cx="4186374" cy="2596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3" y="3720424"/>
            <a:ext cx="4367349" cy="2615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730" y="820476"/>
            <a:ext cx="1815739" cy="12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5989" y="422814"/>
            <a:ext cx="2164080" cy="1371600"/>
          </a:xfrm>
        </p:spPr>
        <p:txBody>
          <a:bodyPr/>
          <a:lstStyle/>
          <a:p>
            <a:r>
              <a:rPr lang="en-GB" dirty="0">
                <a:solidFill>
                  <a:srgbClr val="00BBF6"/>
                </a:solidFill>
                <a:latin typeface="Georgia" panose="02040502050405020303" pitchFamily="18" charset="0"/>
              </a:rPr>
              <a:t>S</a:t>
            </a:r>
            <a:r>
              <a:rPr lang="en-GB" dirty="0" smtClean="0">
                <a:solidFill>
                  <a:srgbClr val="00BBF6"/>
                </a:solidFill>
                <a:latin typeface="Georgia" panose="02040502050405020303" pitchFamily="18" charset="0"/>
              </a:rPr>
              <a:t>ports</a:t>
            </a:r>
            <a:endParaRPr lang="en-GB" dirty="0">
              <a:solidFill>
                <a:srgbClr val="00BBF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282" y="1794414"/>
            <a:ext cx="10058400" cy="3931920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Georgia" panose="02040502050405020303" pitchFamily="18" charset="0"/>
              </a:rPr>
              <a:t>Ukraine's most popular sports are Football, Volleyball, Swimming, gymnastics and </a:t>
            </a:r>
            <a:r>
              <a:rPr lang="en-GB" sz="4000" dirty="0" smtClean="0">
                <a:latin typeface="Georgia" panose="02040502050405020303" pitchFamily="18" charset="0"/>
              </a:rPr>
              <a:t>basketball.  </a:t>
            </a:r>
            <a:endParaRPr lang="en-GB" sz="4000" dirty="0" smtClean="0">
              <a:latin typeface="Georgia" panose="02040502050405020303" pitchFamily="18" charset="0"/>
            </a:endParaRPr>
          </a:p>
        </p:txBody>
      </p:sp>
      <p:sp>
        <p:nvSpPr>
          <p:cNvPr id="4" name="AutoShape 2" descr="What does Russia's invasion of Ukraine mean for sport?"/>
          <p:cNvSpPr>
            <a:spLocks noChangeAspect="1" noChangeArrowheads="1"/>
          </p:cNvSpPr>
          <p:nvPr/>
        </p:nvSpPr>
        <p:spPr bwMode="auto">
          <a:xfrm>
            <a:off x="0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261" y="3891002"/>
            <a:ext cx="3640728" cy="2312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45" y="3553097"/>
            <a:ext cx="3187337" cy="20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881" y="446582"/>
            <a:ext cx="2956559" cy="1371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BF6"/>
                </a:solidFill>
                <a:latin typeface="Georgia" panose="02040502050405020303" pitchFamily="18" charset="0"/>
              </a:rPr>
              <a:t>Famous Ukrainian </a:t>
            </a:r>
            <a:endParaRPr lang="en-GB" dirty="0">
              <a:solidFill>
                <a:srgbClr val="00BBF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15" y="1872878"/>
            <a:ext cx="10462953" cy="433093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Georgia" panose="02040502050405020303" pitchFamily="18" charset="0"/>
              </a:rPr>
              <a:t>President Volodymur Zelenskyy is a famous Ukrainian. He got famous by being a stand up comedy actor and </a:t>
            </a:r>
            <a:r>
              <a:rPr lang="en-GB" sz="3200" dirty="0" smtClean="0">
                <a:latin typeface="Georgia" panose="02040502050405020303" pitchFamily="18" charset="0"/>
              </a:rPr>
              <a:t>then </a:t>
            </a:r>
            <a:r>
              <a:rPr lang="en-GB" sz="3200" dirty="0" smtClean="0">
                <a:latin typeface="Georgia" panose="02040502050405020303" pitchFamily="18" charset="0"/>
              </a:rPr>
              <a:t>he stopped stand up comedy to be just a normal </a:t>
            </a:r>
            <a:r>
              <a:rPr lang="en-GB" sz="3200" dirty="0" smtClean="0">
                <a:latin typeface="Georgia" panose="02040502050405020303" pitchFamily="18" charset="0"/>
              </a:rPr>
              <a:t>actor, then </a:t>
            </a:r>
            <a:r>
              <a:rPr lang="en-GB" sz="3200" dirty="0" smtClean="0">
                <a:latin typeface="Georgia" panose="02040502050405020303" pitchFamily="18" charset="0"/>
              </a:rPr>
              <a:t>he became president.</a:t>
            </a:r>
            <a:endParaRPr lang="en-GB" sz="32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843" y="3618412"/>
            <a:ext cx="3972426" cy="2815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843" y="541306"/>
            <a:ext cx="1326327" cy="12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2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1656</TotalTime>
  <Words>244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Bodoni MT Condensed</vt:lpstr>
      <vt:lpstr>Century Gothic</vt:lpstr>
      <vt:lpstr>Georgia</vt:lpstr>
      <vt:lpstr>inherit</vt:lpstr>
      <vt:lpstr>Wingdings</vt:lpstr>
      <vt:lpstr>Savon</vt:lpstr>
      <vt:lpstr>Ukraine</vt:lpstr>
      <vt:lpstr>  Ukraine </vt:lpstr>
      <vt:lpstr>The population </vt:lpstr>
      <vt:lpstr>The main river of Ukraine </vt:lpstr>
      <vt:lpstr>The Ukraine language </vt:lpstr>
      <vt:lpstr>PowerPoint Presentation</vt:lpstr>
      <vt:lpstr>Famous festivals </vt:lpstr>
      <vt:lpstr>Sports</vt:lpstr>
      <vt:lpstr>Famous Ukrainian </vt:lpstr>
      <vt:lpstr>Conclusion </vt:lpstr>
      <vt:lpstr>Thank you!!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</dc:title>
  <dc:creator>Grace Quinn</dc:creator>
  <cp:lastModifiedBy>Grace Quinn</cp:lastModifiedBy>
  <cp:revision>28</cp:revision>
  <dcterms:created xsi:type="dcterms:W3CDTF">2022-03-24T11:33:39Z</dcterms:created>
  <dcterms:modified xsi:type="dcterms:W3CDTF">2022-04-01T12:55:06Z</dcterms:modified>
</cp:coreProperties>
</file>