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50D39-5115-CB46-3BD2-5D3C875F9F01}" name="Alysha Tallon" initials="AT" userId="S::atallon160@c2ken.net::53bdd26a-4c1d-464e-af01-849c97eda7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A2E3B-9404-4A29-87E7-69D9DB71B41A}" v="1282" dt="2022-03-25T12:31:53.144"/>
    <p1510:client id="{3EAFA71C-4A8F-4FC9-83C7-47C7D7042FCE}" v="328" dt="2022-03-31T11:02:05.686"/>
    <p1510:client id="{5E81DE82-1D79-4AFC-B295-DD4084CB5337}" v="1220" dt="2022-03-30T13:49:27.442"/>
    <p1510:client id="{B7F438E7-819F-4C03-AD17-411172988214}" v="28" dt="2022-03-24T12:31:58.570"/>
    <p1510:client id="{C5F8FEA6-4375-47EF-A681-5C90BBAFD510}" v="563" dt="2022-03-29T13:47:17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9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3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8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0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Ryugu_Sea_Cave_20121010_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ddleeastmonitor.com/20170831-heavy-rainfall-in-turkey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nowaddiction.org/2014/11/the-temple-of-the-golden-pavilion-in-japan.html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flickr.com/photos/geoffwhalan/324644855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jpellgen/2382233521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pezone.blogspot.com/2012/10/not-going-to-america-japanese-basebal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742" y="648930"/>
            <a:ext cx="3461281" cy="3347337"/>
          </a:xfrm>
        </p:spPr>
        <p:txBody>
          <a:bodyPr>
            <a:normAutofit/>
          </a:bodyPr>
          <a:lstStyle/>
          <a:p>
            <a:r>
              <a:rPr lang="en-US" sz="4800" dirty="0"/>
              <a:t>Japan </a:t>
            </a:r>
            <a:br>
              <a:rPr lang="en-US" sz="4800" dirty="0"/>
            </a:br>
            <a:r>
              <a:rPr lang="en-US" sz="4800" dirty="0"/>
              <a:t> by A</a:t>
            </a:r>
            <a:r>
              <a:rPr lang="en-US" sz="4800" dirty="0" smtClean="0"/>
              <a:t>lysha</a:t>
            </a:r>
            <a:r>
              <a:rPr lang="en-US" sz="4800" dirty="0"/>
              <a:t> </a:t>
            </a:r>
          </a:p>
        </p:txBody>
      </p:sp>
      <p:pic>
        <p:nvPicPr>
          <p:cNvPr id="6" name="Picture 6" descr="Japan Flag Asia - Free vector graphic on Pixabay">
            <a:extLst>
              <a:ext uri="{FF2B5EF4-FFF2-40B4-BE49-F238E27FC236}">
                <a16:creationId xmlns:a16="http://schemas.microsoft.com/office/drawing/2014/main" id="{2ACDF728-AC30-42E9-8E2C-F094AEFA6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23" b="7808"/>
          <a:stretch/>
        </p:blipFill>
        <p:spPr>
          <a:xfrm>
            <a:off x="977550" y="1540601"/>
            <a:ext cx="6202778" cy="34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0E38-74C4-AB1C-3630-B60CA97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43" name="Content Placeholder 242">
            <a:extLst>
              <a:ext uri="{FF2B5EF4-FFF2-40B4-BE49-F238E27FC236}">
                <a16:creationId xmlns:a16="http://schemas.microsoft.com/office/drawing/2014/main" id="{10565FFF-BAC1-2E49-CC6E-3947D953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93370"/>
            <a:ext cx="5307807" cy="1729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dirty="0"/>
              <a:t>Rivers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24D78-3E7B-87EB-2A4C-628EB128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A1782-B4D3-1B5B-A3F9-AAC4B3D8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2</a:t>
            </a:fld>
            <a:endParaRPr lang="en-US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F7A6C216-548A-81C4-8853-3355C5A49457}"/>
              </a:ext>
            </a:extLst>
          </p:cNvPr>
          <p:cNvSpPr txBox="1"/>
          <p:nvPr/>
        </p:nvSpPr>
        <p:spPr>
          <a:xfrm>
            <a:off x="223838" y="3212305"/>
            <a:ext cx="725566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The Shinano River is Japan's main river but there are also other rivers like Ryusendo river which has an underwater </a:t>
            </a:r>
            <a:r>
              <a:rPr lang="en-US" sz="3200" dirty="0" smtClean="0"/>
              <a:t>cave.  Many </a:t>
            </a:r>
            <a:r>
              <a:rPr lang="en-US" sz="3200" dirty="0"/>
              <a:t>people go scuba diving in it.</a:t>
            </a:r>
          </a:p>
        </p:txBody>
      </p:sp>
      <p:pic>
        <p:nvPicPr>
          <p:cNvPr id="245" name="Picture 245">
            <a:extLst>
              <a:ext uri="{FF2B5EF4-FFF2-40B4-BE49-F238E27FC236}">
                <a16:creationId xmlns:a16="http://schemas.microsoft.com/office/drawing/2014/main" id="{7413DC00-852F-1754-3B5E-26656A93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2431" y="1160861"/>
            <a:ext cx="3695700" cy="4488654"/>
          </a:xfrm>
          <a:prstGeom prst="rect">
            <a:avLst/>
          </a:prstGeom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976EBBB2-79F1-24AB-F9A7-1829584D1923}"/>
              </a:ext>
            </a:extLst>
          </p:cNvPr>
          <p:cNvSpPr txBox="1"/>
          <p:nvPr/>
        </p:nvSpPr>
        <p:spPr>
          <a:xfrm>
            <a:off x="4498181" y="52927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0278-303B-BF16-B238-8A0B77F5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Tokyo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1BF8-156B-92D3-0330-D2943BC0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18" y="299243"/>
            <a:ext cx="6326423" cy="77073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6000" dirty="0"/>
              <a:t>Weather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803BA-91A4-FD28-ACA9-700E3E30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702040" y="6214535"/>
            <a:ext cx="466975" cy="5867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F2C3B-1D1F-23FA-5827-6893749D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ADFE6-68A0-176D-560C-E43E55FE4B16}"/>
              </a:ext>
            </a:extLst>
          </p:cNvPr>
          <p:cNvSpPr txBox="1"/>
          <p:nvPr/>
        </p:nvSpPr>
        <p:spPr>
          <a:xfrm>
            <a:off x="188119" y="1772127"/>
            <a:ext cx="707707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The warmest month is August and the coldest is January. The month with the most rainfall is October, and the least is December.</a:t>
            </a:r>
            <a:endParaRPr lang="en-US" sz="5400" dirty="0"/>
          </a:p>
        </p:txBody>
      </p:sp>
      <p:pic>
        <p:nvPicPr>
          <p:cNvPr id="6" name="Picture 6" descr="A picture containing outdoor, sky, flower, building&#10;&#10;Description automatically generated">
            <a:extLst>
              <a:ext uri="{FF2B5EF4-FFF2-40B4-BE49-F238E27FC236}">
                <a16:creationId xmlns:a16="http://schemas.microsoft.com/office/drawing/2014/main" id="{8B4FD884-04BC-4C9F-D5C1-C22168FA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2431" y="1168748"/>
            <a:ext cx="3695699" cy="1389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6D61D-B27C-7086-545A-89879F6005AC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82884E07-BFC4-E4A4-A46A-948CC4676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2432" y="2566891"/>
            <a:ext cx="3695698" cy="1486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B087D0-B6BF-CB3C-06F3-0A7D1E49E433}"/>
              </a:ext>
            </a:extLst>
          </p:cNvPr>
          <p:cNvSpPr txBox="1"/>
          <p:nvPr/>
        </p:nvSpPr>
        <p:spPr>
          <a:xfrm>
            <a:off x="4724400" y="433863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F042B88E-C6AC-FFF7-DC1A-5DD891203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22432" y="4038601"/>
            <a:ext cx="3695699" cy="19954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95A388-E5D8-A175-3560-3B93BD92A8AF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7545-1070-5D32-22EE-3A613E2C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225" y="1299369"/>
            <a:ext cx="3697043" cy="45212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531-1A98-473A-6975-2A56942F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544513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The Japanese </a:t>
            </a:r>
            <a:r>
              <a:rPr lang="en-US" sz="3600" dirty="0" smtClean="0"/>
              <a:t>language</a:t>
            </a:r>
            <a:r>
              <a:rPr lang="en-US" dirty="0"/>
              <a:t>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6378-17B2-ED7E-B729-ED1E19A3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A3489-0189-25C6-9F93-889F3193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A05B1-34B0-C0E2-82AD-A730F13021DA}"/>
              </a:ext>
            </a:extLst>
          </p:cNvPr>
          <p:cNvSpPr txBox="1"/>
          <p:nvPr/>
        </p:nvSpPr>
        <p:spPr>
          <a:xfrm>
            <a:off x="673454" y="2271712"/>
            <a:ext cx="2659855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How to say …... </a:t>
            </a:r>
          </a:p>
          <a:p>
            <a:r>
              <a:rPr lang="en-US" sz="2400" dirty="0"/>
              <a:t>Hello: kon'nichiwa</a:t>
            </a:r>
          </a:p>
          <a:p>
            <a:r>
              <a:rPr lang="en-US" sz="2400" dirty="0"/>
              <a:t>Bye: sayonara </a:t>
            </a:r>
          </a:p>
          <a:p>
            <a:r>
              <a:rPr lang="en-US" sz="2400" dirty="0"/>
              <a:t>No: ie </a:t>
            </a:r>
          </a:p>
          <a:p>
            <a:r>
              <a:rPr lang="en-US" sz="2400" dirty="0"/>
              <a:t>Yes: </a:t>
            </a:r>
            <a:r>
              <a:rPr lang="en-US" sz="2400" dirty="0" smtClean="0"/>
              <a:t>Hai</a:t>
            </a:r>
            <a:r>
              <a:rPr lang="en-US" sz="2400" dirty="0"/>
              <a:t> </a:t>
            </a:r>
          </a:p>
          <a:p>
            <a:r>
              <a:rPr lang="en-US" sz="2400" dirty="0"/>
              <a:t>Thank you: arigato gozaimasu</a:t>
            </a:r>
          </a:p>
          <a:p>
            <a:r>
              <a:rPr lang="en-US" sz="2400" dirty="0"/>
              <a:t>No thank you: ie kekkodesu</a:t>
            </a:r>
          </a:p>
          <a:p>
            <a:r>
              <a:rPr lang="en-US" sz="2400" dirty="0"/>
              <a:t>You are </a:t>
            </a:r>
            <a:r>
              <a:rPr lang="en-US" sz="2400" dirty="0" smtClean="0"/>
              <a:t>welcome: </a:t>
            </a:r>
            <a:r>
              <a:rPr lang="en-US" sz="2400" dirty="0"/>
              <a:t>doitashimashit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58" y="175653"/>
            <a:ext cx="2431116" cy="3354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275" y="4059191"/>
            <a:ext cx="6115050" cy="30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0F63-E49B-5189-E36B-82C6D950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8FB3-FF81-3B2F-1297-32CE8979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461" y="263525"/>
            <a:ext cx="3064111" cy="96123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6600" dirty="0"/>
              <a:t>Foods 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5D9F5D-7363-5D68-5964-CBEB6AC1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1BF9C6-CA33-E85F-1A0B-39C6B78B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17FE2-9903-41B8-4814-C4B1A41D5ADF}"/>
              </a:ext>
            </a:extLst>
          </p:cNvPr>
          <p:cNvSpPr txBox="1"/>
          <p:nvPr/>
        </p:nvSpPr>
        <p:spPr>
          <a:xfrm>
            <a:off x="473420" y="3200399"/>
            <a:ext cx="69941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The Japanese </a:t>
            </a:r>
            <a:r>
              <a:rPr lang="en-US" dirty="0"/>
              <a:t>are most known for rice with miso soup, but they also have a range of food </a:t>
            </a:r>
            <a:r>
              <a:rPr lang="en-US" dirty="0" smtClean="0"/>
              <a:t>that other </a:t>
            </a:r>
            <a:r>
              <a:rPr lang="en-US" dirty="0"/>
              <a:t>countries don’t have like a range of KitKat and Doritos.  Another one of their main dishes is sushi which is raw fish. </a:t>
            </a:r>
          </a:p>
        </p:txBody>
      </p:sp>
      <p:pic>
        <p:nvPicPr>
          <p:cNvPr id="5" name="Picture 5" descr="Free Images : meal, asian food, sushi, roll, street food ...">
            <a:extLst>
              <a:ext uri="{FF2B5EF4-FFF2-40B4-BE49-F238E27FC236}">
                <a16:creationId xmlns:a16="http://schemas.microsoft.com/office/drawing/2014/main" id="{6FD61918-B520-60F5-10F2-6957D3D0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821" y="305460"/>
            <a:ext cx="3049560" cy="2458586"/>
          </a:xfrm>
          <a:prstGeom prst="rect">
            <a:avLst/>
          </a:prstGeom>
        </p:spPr>
      </p:pic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BBCC51E7-5011-B0D3-1F1A-DBF284E82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81600" y="4316247"/>
            <a:ext cx="3706482" cy="2258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57A731-EB0B-2D68-0DC4-8CC6093A13BE}"/>
              </a:ext>
            </a:extLst>
          </p:cNvPr>
          <p:cNvSpPr txBox="1"/>
          <p:nvPr/>
        </p:nvSpPr>
        <p:spPr>
          <a:xfrm>
            <a:off x="8548777" y="603921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5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6"/>
              </a:rPr>
              <a:t>CC BY-NC-ND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534753"/>
            <a:ext cx="2089458" cy="13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3FCB-EA51-3732-0AE3-302233A3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923766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506A0-89A6-084C-DBF4-75E707C7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65" y="320136"/>
            <a:ext cx="2430159" cy="941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Sports 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00B36B-538D-90BD-BA0E-09D803ED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6</a:t>
            </a:fld>
            <a:endParaRPr lang="en-US" dirty="0"/>
          </a:p>
        </p:txBody>
      </p:sp>
      <p:pic>
        <p:nvPicPr>
          <p:cNvPr id="4" name="Picture 4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D7510F75-20AF-AC89-3777-1AFDB125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2963" y="1544741"/>
            <a:ext cx="3697043" cy="315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78CC4-B731-6B02-ED96-58CE82070624}"/>
              </a:ext>
            </a:extLst>
          </p:cNvPr>
          <p:cNvSpPr txBox="1"/>
          <p:nvPr/>
        </p:nvSpPr>
        <p:spPr>
          <a:xfrm>
            <a:off x="727494" y="2130186"/>
            <a:ext cx="2743200" cy="175523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2716B-FDB5-CFCA-C0AD-776BB7FFE7A4}"/>
              </a:ext>
            </a:extLst>
          </p:cNvPr>
          <p:cNvSpPr txBox="1"/>
          <p:nvPr/>
        </p:nvSpPr>
        <p:spPr>
          <a:xfrm>
            <a:off x="813758" y="1777042"/>
            <a:ext cx="656757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Japan's most known sports </a:t>
            </a:r>
            <a:r>
              <a:rPr lang="en-US" sz="2000" dirty="0" smtClean="0"/>
              <a:t>are sumo wrestling </a:t>
            </a:r>
            <a:r>
              <a:rPr lang="en-US" sz="2000" dirty="0"/>
              <a:t>and baseball. </a:t>
            </a:r>
          </a:p>
          <a:p>
            <a:endParaRPr lang="en-US" sz="2000" dirty="0"/>
          </a:p>
          <a:p>
            <a:r>
              <a:rPr lang="en-US" sz="2000" dirty="0"/>
              <a:t>Tahio is Japan's most famous sumo wrestler. He weighed more than 300 pounds and died in Tokyo due to heart failure at the age of 72. </a:t>
            </a:r>
          </a:p>
          <a:p>
            <a:endParaRPr lang="en-US" sz="2000" dirty="0"/>
          </a:p>
          <a:p>
            <a:r>
              <a:rPr lang="en-US" sz="2000" dirty="0"/>
              <a:t>Ichiro Suzuki is there most famous </a:t>
            </a:r>
            <a:r>
              <a:rPr lang="en-US" sz="2000" dirty="0" smtClean="0"/>
              <a:t>baseball player.  His </a:t>
            </a:r>
            <a:r>
              <a:rPr lang="en-US" sz="2000" dirty="0"/>
              <a:t>batting hand is his </a:t>
            </a:r>
            <a:r>
              <a:rPr lang="en-US" sz="2000" dirty="0" smtClean="0"/>
              <a:t>left.  He </a:t>
            </a:r>
            <a:r>
              <a:rPr lang="en-US" sz="2000" dirty="0"/>
              <a:t>was born on October 22nd, 1973, and Is currently 48.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D6FC3-C290-B799-469A-591C75680824}"/>
              </a:ext>
            </a:extLst>
          </p:cNvPr>
          <p:cNvSpPr txBox="1"/>
          <p:nvPr/>
        </p:nvSpPr>
        <p:spPr>
          <a:xfrm>
            <a:off x="8967189" y="5039295"/>
            <a:ext cx="1587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44" y="4614840"/>
            <a:ext cx="3910641" cy="19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F53E-A871-6149-44D1-82DD5FEF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695" y="61344"/>
            <a:ext cx="2732084" cy="10131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/>
              <a:t>Holidays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46326-F668-9E58-0BDC-7E2EF2E0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3B9E-87D7-8A4F-BE1D-0EFCE3ED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1DFB8-CC41-D697-FB64-3283158148FA}"/>
              </a:ext>
            </a:extLst>
          </p:cNvPr>
          <p:cNvSpPr txBox="1"/>
          <p:nvPr/>
        </p:nvSpPr>
        <p:spPr>
          <a:xfrm>
            <a:off x="626853" y="1575758"/>
            <a:ext cx="66969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 Japan they celebrate New Year's on January 1st .</a:t>
            </a:r>
          </a:p>
          <a:p>
            <a:endParaRPr lang="en-US" sz="2400" dirty="0"/>
          </a:p>
          <a:p>
            <a:r>
              <a:rPr lang="en-US" sz="2400" dirty="0"/>
              <a:t>Showa day </a:t>
            </a:r>
            <a:r>
              <a:rPr lang="en-US" sz="2400" dirty="0" smtClean="0"/>
              <a:t>is on </a:t>
            </a:r>
            <a:r>
              <a:rPr lang="en-US" sz="2400" dirty="0"/>
              <a:t>the 29th </a:t>
            </a:r>
            <a:r>
              <a:rPr lang="en-US" sz="2400" dirty="0" smtClean="0"/>
              <a:t>April.  This </a:t>
            </a:r>
            <a:r>
              <a:rPr lang="en-US" sz="2400" dirty="0"/>
              <a:t>holiday celebrates the birthday of the </a:t>
            </a:r>
            <a:r>
              <a:rPr lang="en-US" sz="2400" dirty="0" smtClean="0"/>
              <a:t>Emperor Hirohito.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onstitution Day is </a:t>
            </a:r>
            <a:r>
              <a:rPr lang="en-US" sz="2400" dirty="0"/>
              <a:t>another holiday in Japan that is held on the 3rd of May</a:t>
            </a:r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42" y="3745085"/>
            <a:ext cx="4689459" cy="2517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18" y="100457"/>
            <a:ext cx="2086448" cy="1475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909" y="1074470"/>
            <a:ext cx="3254188" cy="28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Conclusion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Japan seems like an amazing country and after everything I've learnt about it I would love to go on a holiday there. I hope my PowerPoint has been helpful and thank you for watching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16" y="3669878"/>
            <a:ext cx="5869641" cy="285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53" y="677039"/>
            <a:ext cx="1694330" cy="11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198</TotalTime>
  <Words>334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Metropolitan</vt:lpstr>
      <vt:lpstr>Japan   by Alysha </vt:lpstr>
      <vt:lpstr>PowerPoint Presentation</vt:lpstr>
      <vt:lpstr>Tokyo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Alysha Tallon</dc:creator>
  <cp:lastModifiedBy>J Carlin</cp:lastModifiedBy>
  <cp:revision>682</cp:revision>
  <dcterms:created xsi:type="dcterms:W3CDTF">2022-03-24T12:13:46Z</dcterms:created>
  <dcterms:modified xsi:type="dcterms:W3CDTF">2022-04-12T18:47:35Z</dcterms:modified>
</cp:coreProperties>
</file>