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70" r:id="rId4"/>
    <p:sldId id="272" r:id="rId5"/>
    <p:sldId id="274" r:id="rId6"/>
    <p:sldId id="263" r:id="rId7"/>
    <p:sldId id="27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low confiden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11" y="340821"/>
            <a:ext cx="9086850" cy="32336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28305" y="3915294"/>
            <a:ext cx="9185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SassoonPrimaryInfant" pitchFamily="2" charset="0"/>
              </a:rPr>
              <a:t>Shared Education Primary 1-3</a:t>
            </a:r>
          </a:p>
          <a:p>
            <a:pPr algn="ctr"/>
            <a:r>
              <a:rPr lang="en-GB" sz="5400" dirty="0" smtClean="0">
                <a:latin typeface="SassoonPrimaryInfant" pitchFamily="2" charset="0"/>
              </a:rPr>
              <a:t> </a:t>
            </a:r>
            <a:r>
              <a:rPr lang="en-GB" sz="5400" dirty="0" err="1" smtClean="0">
                <a:latin typeface="SassoonPrimaryInfant" pitchFamily="2" charset="0"/>
              </a:rPr>
              <a:t>Brr</a:t>
            </a:r>
            <a:r>
              <a:rPr lang="en-GB" sz="5400" dirty="0" smtClean="0">
                <a:latin typeface="SassoonPrimaryInfant" pitchFamily="2" charset="0"/>
              </a:rPr>
              <a:t>! It’s freezing in Cold Lands</a:t>
            </a:r>
            <a:endParaRPr lang="en-GB" sz="54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2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90">
        <p:fade/>
      </p:transition>
    </mc:Choice>
    <mc:Fallback>
      <p:transition spd="med" advTm="87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8524" r="21286" b="7383"/>
          <a:stretch/>
        </p:blipFill>
        <p:spPr>
          <a:xfrm rot="5400000">
            <a:off x="9035601" y="3805807"/>
            <a:ext cx="2932069" cy="2832679"/>
          </a:xfrm>
        </p:spPr>
      </p:pic>
      <p:sp>
        <p:nvSpPr>
          <p:cNvPr id="4" name="TextBox 3"/>
          <p:cNvSpPr txBox="1"/>
          <p:nvPr/>
        </p:nvSpPr>
        <p:spPr>
          <a:xfrm>
            <a:off x="1277784" y="274466"/>
            <a:ext cx="1054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SassoonPrimaryInfant" pitchFamily="2" charset="0"/>
              </a:rPr>
              <a:t>We were learning all about Polar Bears</a:t>
            </a:r>
            <a:endParaRPr lang="en-GB" sz="4800" dirty="0">
              <a:latin typeface="SassoonPrimaryInfan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25524" r="6806" b="28952"/>
          <a:stretch/>
        </p:blipFill>
        <p:spPr>
          <a:xfrm rot="10800000">
            <a:off x="3634832" y="1434877"/>
            <a:ext cx="5293215" cy="2505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28975" y="4931066"/>
            <a:ext cx="2011680" cy="1502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55" y="4602371"/>
            <a:ext cx="2792573" cy="2085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731" y="1435698"/>
            <a:ext cx="3352027" cy="2503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6817" r="68381" b="68191"/>
          <a:stretch/>
        </p:blipFill>
        <p:spPr>
          <a:xfrm rot="5400000">
            <a:off x="4578502" y="4700370"/>
            <a:ext cx="1942122" cy="1746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75417" r="68571" b="2652"/>
          <a:stretch/>
        </p:blipFill>
        <p:spPr>
          <a:xfrm rot="5400000">
            <a:off x="9123665" y="1158993"/>
            <a:ext cx="2600833" cy="23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74531"/>
      </p:ext>
    </p:extLst>
  </p:cSld>
  <p:clrMapOvr>
    <a:masterClrMapping/>
  </p:clrMapOvr>
  <p:transition spd="slow" advTm="11526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7" t="39584" r="15908" b="23072"/>
          <a:stretch/>
        </p:blipFill>
        <p:spPr>
          <a:xfrm rot="16200000">
            <a:off x="190805" y="316643"/>
            <a:ext cx="2878411" cy="2758474"/>
          </a:xfrm>
        </p:spPr>
      </p:pic>
      <p:sp>
        <p:nvSpPr>
          <p:cNvPr id="5" name="TextBox 4"/>
          <p:cNvSpPr txBox="1"/>
          <p:nvPr/>
        </p:nvSpPr>
        <p:spPr>
          <a:xfrm>
            <a:off x="1358537" y="104090"/>
            <a:ext cx="958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latin typeface="SassoonPrimaryInfant" pitchFamily="2" charset="0"/>
              </a:rPr>
              <a:t>Birds in Winter</a:t>
            </a:r>
            <a:endParaRPr lang="en-GB" sz="6000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72283" y="659465"/>
            <a:ext cx="3183025" cy="2377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0166" y="4158137"/>
            <a:ext cx="2547257" cy="1910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6" r="21332"/>
          <a:stretch/>
        </p:blipFill>
        <p:spPr>
          <a:xfrm rot="5400000">
            <a:off x="-162205" y="4005262"/>
            <a:ext cx="2965273" cy="2139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r="17926" b="28780"/>
          <a:stretch/>
        </p:blipFill>
        <p:spPr>
          <a:xfrm>
            <a:off x="3105351" y="1227909"/>
            <a:ext cx="2534194" cy="1907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5338" y="894597"/>
            <a:ext cx="3631751" cy="2723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0" y="3839730"/>
            <a:ext cx="3733733" cy="2788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7"/>
          <a:stretch/>
        </p:blipFill>
        <p:spPr>
          <a:xfrm>
            <a:off x="3105351" y="3592283"/>
            <a:ext cx="2619239" cy="29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25349"/>
      </p:ext>
    </p:extLst>
  </p:cSld>
  <p:clrMapOvr>
    <a:masterClrMapping/>
  </p:clrMapOvr>
  <p:transition spd="slow" advTm="11152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338" y="1814303"/>
            <a:ext cx="2500586" cy="1875438"/>
          </a:xfrm>
        </p:spPr>
      </p:pic>
      <p:sp>
        <p:nvSpPr>
          <p:cNvPr id="4" name="TextBox 3"/>
          <p:cNvSpPr txBox="1"/>
          <p:nvPr/>
        </p:nvSpPr>
        <p:spPr>
          <a:xfrm>
            <a:off x="1845425" y="631767"/>
            <a:ext cx="9002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SassoonPrimaryInfant" pitchFamily="2" charset="0"/>
              </a:rPr>
              <a:t>Keeping warm in Winter</a:t>
            </a:r>
            <a:endParaRPr lang="en-GB" sz="6000" dirty="0">
              <a:latin typeface="SassoonPrimaryInfan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4" y="4132035"/>
            <a:ext cx="3026232" cy="2269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8810" y="2602806"/>
            <a:ext cx="3883380" cy="2912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83551" y="4318454"/>
            <a:ext cx="2529115" cy="1896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4365" y="1768811"/>
            <a:ext cx="2442028" cy="1831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8" y="4132035"/>
            <a:ext cx="2963577" cy="2213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/>
          <a:stretch/>
        </p:blipFill>
        <p:spPr>
          <a:xfrm>
            <a:off x="9455400" y="1501728"/>
            <a:ext cx="2341127" cy="221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840">
        <p:split orient="vert"/>
      </p:transition>
    </mc:Choice>
    <mc:Fallback>
      <p:transition spd="slow" advTm="1184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10588"/>
          <a:stretch/>
        </p:blipFill>
        <p:spPr>
          <a:xfrm rot="5400000">
            <a:off x="1082824" y="514243"/>
            <a:ext cx="2312125" cy="2247914"/>
          </a:xfrm>
        </p:spPr>
      </p:pic>
      <p:sp>
        <p:nvSpPr>
          <p:cNvPr id="4" name="TextBox 3"/>
          <p:cNvSpPr txBox="1"/>
          <p:nvPr/>
        </p:nvSpPr>
        <p:spPr>
          <a:xfrm>
            <a:off x="1504604" y="482138"/>
            <a:ext cx="9476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latin typeface="SassoonPrimaryInfant" pitchFamily="2" charset="0"/>
              </a:rPr>
              <a:t>Winter Play!</a:t>
            </a:r>
            <a:endParaRPr lang="en-GB" sz="7200" dirty="0">
              <a:latin typeface="SassoonPrimaryInfan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7189" y="582587"/>
            <a:ext cx="2945133" cy="219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6"/>
          <a:stretch/>
        </p:blipFill>
        <p:spPr>
          <a:xfrm rot="5400000">
            <a:off x="220376" y="2831131"/>
            <a:ext cx="2689134" cy="2852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4606" y="3751882"/>
            <a:ext cx="2965540" cy="2215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32746" y="4142242"/>
            <a:ext cx="2854965" cy="2132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43" y="1638200"/>
            <a:ext cx="2798436" cy="209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76" y="1638200"/>
            <a:ext cx="2810000" cy="209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0"/>
          <a:stretch/>
        </p:blipFill>
        <p:spPr>
          <a:xfrm rot="5400000">
            <a:off x="3466127" y="3751477"/>
            <a:ext cx="2795452" cy="29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20326"/>
      </p:ext>
    </p:extLst>
  </p:cSld>
  <p:clrMapOvr>
    <a:masterClrMapping/>
  </p:clrMapOvr>
  <p:transition spd="slow" advTm="13093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t="10577" r="9672"/>
          <a:stretch/>
        </p:blipFill>
        <p:spPr>
          <a:xfrm rot="16200000">
            <a:off x="1391275" y="1188964"/>
            <a:ext cx="2037805" cy="1960777"/>
          </a:xfrm>
        </p:spPr>
      </p:pic>
      <p:sp>
        <p:nvSpPr>
          <p:cNvPr id="5" name="TextBox 4"/>
          <p:cNvSpPr txBox="1"/>
          <p:nvPr/>
        </p:nvSpPr>
        <p:spPr>
          <a:xfrm>
            <a:off x="1429789" y="457200"/>
            <a:ext cx="9543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latin typeface="SassoonPrimaryInfant" pitchFamily="2" charset="0"/>
              </a:rPr>
              <a:t>Snow much fun!</a:t>
            </a:r>
            <a:endParaRPr lang="en-GB" sz="6600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994" y="2184048"/>
            <a:ext cx="4950824" cy="3713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7"/>
          <a:stretch/>
        </p:blipFill>
        <p:spPr>
          <a:xfrm rot="5400000">
            <a:off x="9220824" y="484333"/>
            <a:ext cx="2608389" cy="2554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23757" r="33715" b="9703"/>
          <a:stretch/>
        </p:blipFill>
        <p:spPr>
          <a:xfrm rot="5400000">
            <a:off x="751870" y="3492774"/>
            <a:ext cx="3004455" cy="2733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516" y="3795993"/>
            <a:ext cx="2514058" cy="187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16365"/>
      </p:ext>
    </p:extLst>
  </p:cSld>
  <p:clrMapOvr>
    <a:masterClrMapping/>
  </p:clrMapOvr>
  <p:transition spd="slow" advTm="1233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903" y="822627"/>
            <a:ext cx="3065491" cy="2289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19870" y="573855"/>
            <a:ext cx="3350304" cy="2502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30004" y="3881387"/>
            <a:ext cx="2953067" cy="2205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3947" y="695916"/>
            <a:ext cx="3219140" cy="2404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5231" y="3961034"/>
            <a:ext cx="3024915" cy="22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087">
        <p:split orient="vert"/>
      </p:transition>
    </mc:Choice>
    <mc:Fallback>
      <p:transition spd="slow" advTm="140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721</TotalTime>
  <Words>33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SassoonPrimaryInfant</vt:lpstr>
      <vt:lpstr>Trebuchet MS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Sayers</dc:creator>
  <cp:lastModifiedBy>A Doherty</cp:lastModifiedBy>
  <cp:revision>37</cp:revision>
  <dcterms:created xsi:type="dcterms:W3CDTF">2022-03-23T11:59:32Z</dcterms:created>
  <dcterms:modified xsi:type="dcterms:W3CDTF">2022-04-13T12:16:41Z</dcterms:modified>
</cp:coreProperties>
</file>